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2" autoAdjust="0"/>
    <p:restoredTop sz="94660"/>
  </p:normalViewPr>
  <p:slideViewPr>
    <p:cSldViewPr>
      <p:cViewPr>
        <p:scale>
          <a:sx n="100" d="100"/>
          <a:sy n="100" d="100"/>
        </p:scale>
        <p:origin x="-36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30FD-738C-4135-8046-ADA929009F18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B659-7E6A-44FB-8472-E192B0256F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30FD-738C-4135-8046-ADA929009F18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B659-7E6A-44FB-8472-E192B0256F1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30FD-738C-4135-8046-ADA929009F18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B659-7E6A-44FB-8472-E192B0256F1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30FD-738C-4135-8046-ADA929009F18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B659-7E6A-44FB-8472-E192B0256F1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30FD-738C-4135-8046-ADA929009F18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B659-7E6A-44FB-8472-E192B0256F1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30FD-738C-4135-8046-ADA929009F18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B659-7E6A-44FB-8472-E192B0256F1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30FD-738C-4135-8046-ADA929009F18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B659-7E6A-44FB-8472-E192B0256F1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30FD-738C-4135-8046-ADA929009F18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B659-7E6A-44FB-8472-E192B0256F1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30FD-738C-4135-8046-ADA929009F18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B659-7E6A-44FB-8472-E192B0256F1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30FD-738C-4135-8046-ADA929009F18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B659-7E6A-44FB-8472-E192B0256F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35B30FD-738C-4135-8046-ADA929009F18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040B659-7E6A-44FB-8472-E192B0256F1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35B30FD-738C-4135-8046-ADA929009F18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040B659-7E6A-44FB-8472-E192B0256F1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1219200"/>
            <a:ext cx="7772400" cy="1904999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King George III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3314" name="Picture 2" descr="George III, King of Great Britain &amp;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11437"/>
            <a:ext cx="3352800" cy="47465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Important Dates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King George was the ruler of England from 1760 - 1820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He was born on June 4, 1738, and died on January 29, 1820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He reigned for 59 years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He lived to be 81 years old</a:t>
            </a:r>
          </a:p>
          <a:p>
            <a:endParaRPr lang="en-US" dirty="0"/>
          </a:p>
        </p:txBody>
      </p:sp>
      <p:pic>
        <p:nvPicPr>
          <p:cNvPr id="2050" name="Picture 2" descr="b&amp;w film copy neg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429000"/>
            <a:ext cx="2739392" cy="32766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Family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He was the s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on 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of Frederick Louis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He succeeded 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his grandfather, George II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He was m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arried 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to Queen Charlotte of Mechlenburg- Strelitz, and had 15 children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His full name 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was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 George William Frederick</a:t>
            </a:r>
          </a:p>
          <a:p>
            <a:endParaRPr lang="en-US" dirty="0"/>
          </a:p>
        </p:txBody>
      </p:sp>
      <p:pic>
        <p:nvPicPr>
          <p:cNvPr id="1026" name="Picture 2" descr="b&amp;w film copy neg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343400"/>
            <a:ext cx="17526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King George’s Illness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The war and all of the embarrassing activities of his son made 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him become </a:t>
            </a:r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ill in 1788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His illness made him become insane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Parliament passed the Regency Bill, which allowed his son, The Prince of Wales, to make all the decisions of the King, but did not give him the title of King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itchFamily="34" charset="0"/>
              </a:rPr>
              <a:t>All of a sudden King George overcame the madness and resumed being King</a:t>
            </a:r>
          </a:p>
        </p:txBody>
      </p:sp>
      <p:pic>
        <p:nvPicPr>
          <p:cNvPr id="2050" name="Picture 2" descr="digital file from original i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4724400"/>
            <a:ext cx="1583819" cy="21336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Credits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Green, Robert. </a:t>
            </a:r>
            <a:r>
              <a:rPr lang="en-US" sz="2400" i="1" dirty="0" smtClean="0">
                <a:solidFill>
                  <a:srgbClr val="002060"/>
                </a:solidFill>
                <a:latin typeface="Arial Narrow" pitchFamily="34" charset="0"/>
              </a:rPr>
              <a:t>King George III</a:t>
            </a:r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. Canada: LC, 1997. Print.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“King George III.” </a:t>
            </a:r>
            <a:r>
              <a:rPr lang="en-US" sz="2400" i="1" dirty="0" smtClean="0">
                <a:solidFill>
                  <a:srgbClr val="002060"/>
                </a:solidFill>
                <a:latin typeface="Arial Narrow" pitchFamily="34" charset="0"/>
              </a:rPr>
              <a:t>British Royal Family History</a:t>
            </a:r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. N.p., n.d. Web. 5 Apr. 2011. &lt;http://www.britroyals.com/‌index.htm&gt;.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“King George III, King of Great </a:t>
            </a:r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Britain</a:t>
            </a:r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.” </a:t>
            </a:r>
            <a:r>
              <a:rPr lang="en-US" sz="2400" i="1" dirty="0" smtClean="0">
                <a:solidFill>
                  <a:srgbClr val="002060"/>
                </a:solidFill>
                <a:latin typeface="Arial Narrow" pitchFamily="34" charset="0"/>
              </a:rPr>
              <a:t>Library of Congress</a:t>
            </a:r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. N.p., n.d. Web. 8 Apr. 2011. &lt;http://www.loc.gov/‌pictures/‌resource/‌cph.3a45431/&gt;.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“People of the Revolution.” </a:t>
            </a:r>
            <a:r>
              <a:rPr lang="en-US" sz="2400" i="1" dirty="0" smtClean="0">
                <a:solidFill>
                  <a:srgbClr val="002060"/>
                </a:solidFill>
                <a:latin typeface="Arial Narrow" pitchFamily="34" charset="0"/>
              </a:rPr>
              <a:t>Voices of the American Revolution</a:t>
            </a:r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. ThinkQuest USA, 2003. Web. 5 Apr. 2011. &lt;http://library.thinkquest.org/‌TQ0312848/‌kgeorge.htm&gt;.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Sinmkin, John. “King George III: Biography.” </a:t>
            </a:r>
            <a:r>
              <a:rPr lang="en-US" sz="2400" i="1" dirty="0" smtClean="0">
                <a:solidFill>
                  <a:srgbClr val="002060"/>
                </a:solidFill>
                <a:latin typeface="Arial Narrow" pitchFamily="34" charset="0"/>
              </a:rPr>
              <a:t>Spartacus Educational</a:t>
            </a:r>
            <a:r>
              <a:rPr lang="en-US" sz="2400" dirty="0" smtClean="0">
                <a:solidFill>
                  <a:srgbClr val="002060"/>
                </a:solidFill>
                <a:latin typeface="Arial Narrow" pitchFamily="34" charset="0"/>
              </a:rPr>
              <a:t>. N.p., n.d. Web. 7 Apr. 2011. &lt;http://www.spartacus.schoolnet.co.uk/‌PRgeorgeIII.htm</a:t>
            </a:r>
            <a:r>
              <a:rPr lang="en-US" sz="2400" dirty="0" smtClean="0">
                <a:latin typeface="Arial Narrow" pitchFamily="34" charset="0"/>
              </a:rPr>
              <a:t>&gt;.</a:t>
            </a:r>
            <a:endParaRPr lang="en-US" sz="24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778</TotalTime>
  <Words>234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Module</vt:lpstr>
      <vt:lpstr>King George III</vt:lpstr>
      <vt:lpstr>Important Dates </vt:lpstr>
      <vt:lpstr>Family </vt:lpstr>
      <vt:lpstr>King George’s Illness</vt:lpstr>
      <vt:lpstr>Credits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King George III</dc:title>
  <dc:creator>WA</dc:creator>
  <cp:lastModifiedBy>WA</cp:lastModifiedBy>
  <cp:revision>23</cp:revision>
  <dcterms:created xsi:type="dcterms:W3CDTF">2011-04-08T14:11:42Z</dcterms:created>
  <dcterms:modified xsi:type="dcterms:W3CDTF">2011-04-11T13:41:48Z</dcterms:modified>
</cp:coreProperties>
</file>